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60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2C7DAF-C390-41DB-A523-9C93A3ECCF09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5E1F43-9833-48CF-B81A-9C3EB2BAA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14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589CDC-8F16-4BB9-9D6E-EB79F5FC67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93608F-51F1-4804-8913-9151E5EFFBE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0C9A18-ED99-4F6D-8094-D11793C585C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B5BF-E625-4C97-A2CD-1258999CDBC7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8EEC-A877-4DB3-ADB4-D4848B3B3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56F81-6511-49FA-A6C0-10DB4FE2E9B8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A9309-AC94-420D-B060-FA6D78D52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F0C2-CB42-4F21-BCFE-C70004E4F852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E4ECC-4590-4193-BF31-ED2211604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97C2-7C8B-4FF9-946E-CCE43CDE221C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4430C-8050-4B52-91FC-70DC81D37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BEE4-CDA0-46AC-8182-2417EF45799B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E7FD-5104-4187-96CA-D58139FD3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9BC5-1CAD-4E6A-83F2-265A9F33690B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825CF-A9D1-4FBD-9159-BB42349A5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6C9C2-A78D-4A42-BFA7-9E7B12644261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8733-2CD2-4EF1-9A95-6F7FB49F3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09C5-9731-4ABF-8BBF-06A81F9C5107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244E-8D2C-4F8A-B9DE-797A7AF30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B8EA-9BA0-4160-9B29-153C42C24D17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9453-CAB4-46D1-9B7E-20073D643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EED1-E08C-4B18-A23A-CD4A351C5058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09276-38AC-497C-80B8-14D9AC891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C17B-030B-4AF5-B59D-1C158C086AF9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BFA3-8D50-4088-BBA6-9D157C4EF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F3350B-ED1B-488E-8B00-4571D2657350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EFF210-B43B-4395-B910-A15ED2932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71813"/>
            <a:ext cx="9036496" cy="1143000"/>
          </a:xfrm>
          <a:noFill/>
          <a:ln/>
        </p:spPr>
        <p:txBody>
          <a:bodyPr rtlCol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>
                <a:latin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>
                <a:latin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>
                <a:latin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инновационная площадка по теме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«Социальное партнёрство образовательных организаций как условие профессионального самоопределения младших школьников по компетенции «Преподавание в начальных классах»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556792"/>
            <a:ext cx="8261548" cy="2658021"/>
          </a:xfr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754438" y="6242050"/>
            <a:ext cx="1800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</a:rPr>
              <a:t>Ярославль, 2023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27088" y="188913"/>
            <a:ext cx="7489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МОУ </a:t>
            </a:r>
            <a:r>
              <a:rPr lang="ru-RU" sz="2400" dirty="0" err="1" smtClean="0">
                <a:latin typeface="Times New Roman" pitchFamily="18" charset="0"/>
              </a:rPr>
              <a:t>Карачихская</a:t>
            </a:r>
            <a:r>
              <a:rPr lang="ru-RU" sz="2400" dirty="0" smtClean="0">
                <a:latin typeface="Times New Roman" pitchFamily="18" charset="0"/>
              </a:rPr>
              <a:t> СШ ЯМР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МОУ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Ананьинская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ОШ ЯМР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4342" name="Picture 7" descr="maxresdefault_l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4829175"/>
            <a:ext cx="2852737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 rot="10800000" flipV="1">
            <a:off x="611559" y="310126"/>
            <a:ext cx="8424936" cy="237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 апреля 2023 года  педагоги участвовали в районной педагогической конференции «Наставничество в педагогике: исторический опыт, современное содержание и особенности развития».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494EC6C-B4DF-4680-8E39-1F46BEC9C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0" y="2969916"/>
            <a:ext cx="3964192" cy="35490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86E4CEE-5EA1-4638-BE05-9AD934A86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72" y="3140968"/>
            <a:ext cx="3172440" cy="26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421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 rot="10800000" flipV="1">
            <a:off x="539552" y="-470631"/>
            <a:ext cx="8496943" cy="39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15-16 мая 2023 года в рамках Федеральной инновационной площадки «Структурно-функциональная модель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тьюторского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сопровождения будущих и молодых педагогов в системе непрерывного профессионального образования» на базе санатория "Красный Холм" состоялось межрегиональное  образовательное Со-Бытие «От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тьюторанта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 тьютору: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межпоколенная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передача».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Педагоги МОУ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Ананьинская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ОШ ЯМР,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Цимбалова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Светлана Юрьевна, и МОУ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Карачихская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СШ ЯМР, Бардина Анна Николаевна, Теплякова Елена Николаевна и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Хасиева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Кристина Валентиновна приняли участие в Со-бытии и совместно провели мастер-класс по теме: «Сопровождение младших школьников в процессе ранней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профориентациии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в формате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WoldSkills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линии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BabySkills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компетенции «Преподавание в начальных классах»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ECA2AC-7F3B-49DA-AD42-F5BDFACD5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69422"/>
            <a:ext cx="4680520" cy="31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554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11"/>
          <p:cNvSpPr txBox="1">
            <a:spLocks noChangeArrowheads="1"/>
          </p:cNvSpPr>
          <p:nvPr/>
        </p:nvSpPr>
        <p:spPr bwMode="auto">
          <a:xfrm>
            <a:off x="971600" y="2173738"/>
            <a:ext cx="7519938" cy="37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Регламент чемпионата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Кодекс этики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Инструкция по ТБ и ОТ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Техническое описание компетенции Преподавание в младших классах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Конкурсное задание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Инфраструктурный лист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План застройки площадки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График работы площадки</a:t>
            </a:r>
          </a:p>
          <a:p>
            <a:pPr algn="just"/>
            <a:endParaRPr lang="ru-RU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0" y="260648"/>
            <a:ext cx="60841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 МИП на подготовительном этапе - документы для ознакомления перед чемпионатом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1476375" y="5516563"/>
            <a:ext cx="691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564904"/>
            <a:ext cx="6882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8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11"/>
          <p:cNvSpPr txBox="1">
            <a:spLocks noChangeArrowheads="1"/>
          </p:cNvSpPr>
          <p:nvPr/>
        </p:nvSpPr>
        <p:spPr bwMode="auto">
          <a:xfrm>
            <a:off x="557213" y="1857375"/>
            <a:ext cx="5040312" cy="19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Сроки реализации программы – 3 года   </a:t>
            </a:r>
            <a:r>
              <a:rPr lang="ru-RU" sz="2400" dirty="0">
                <a:latin typeface="Times New Roman" panose="02020603050405020304" pitchFamily="18" charset="0"/>
              </a:rPr>
              <a:t>(2022 – 2025 год):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2022 – 2023 год –подготовительный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2023 – 2024 год – основной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2024 – 2025 год - заключительный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-684213" y="-747713"/>
            <a:ext cx="79676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dirty="0">
              <a:latin typeface="Calibri" pitchFamily="34" charset="0"/>
            </a:endParaRPr>
          </a:p>
          <a:p>
            <a:pPr algn="ctr"/>
            <a:endParaRPr lang="ru-RU" sz="3200" dirty="0">
              <a:latin typeface="Calibri" pitchFamily="34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Сроки и этапы работы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над темой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2" descr="https://sun9-28.userapi.com/impg/C_J_8TrIyk77vxBD9xpjUJE9eLCBNhzTm34S1w/_72DiLjdowc.jpg?size=1920x1080&amp;quality=96&amp;sign=09aca86534474356747c644cf44d5b72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0388" y="1857375"/>
            <a:ext cx="32067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0388" y="4217988"/>
            <a:ext cx="320675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3"/>
          <p:cNvSpPr>
            <a:spLocks noChangeArrowheads="1"/>
          </p:cNvSpPr>
          <p:nvPr/>
        </p:nvSpPr>
        <p:spPr bwMode="auto">
          <a:xfrm>
            <a:off x="630238" y="53244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Главный девиз: «Делай мир лучше силой своего мастерства!»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1"/>
          <p:cNvSpPr txBox="1">
            <a:spLocks noChangeArrowheads="1"/>
          </p:cNvSpPr>
          <p:nvPr/>
        </p:nvSpPr>
        <p:spPr bwMode="auto">
          <a:xfrm>
            <a:off x="557213" y="1857375"/>
            <a:ext cx="8094662" cy="41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рганизация социального партнёрства образовательных организаций Ярославского района по ранней профориентации младших школьников, выявление и поддержка талантливых детей младшего школьного возраста на основе демонстрации элементарных профессиональных умений.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подготовительного этапа (2022 – 2023 учебный год)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 и апробировать алгоритм действий разработки системы по координации деятельности (формы, механизмы, условия и др.) образовательных организаций – участников инновационной площадки в условиях</a:t>
            </a:r>
            <a:r>
              <a:rPr lang="ru-RU" sz="2000" dirty="0">
                <a:solidFill>
                  <a:srgbClr val="1A1A1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взаимодействия; изучить основные теоретические положения и концепцию.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-684213" y="-747713"/>
            <a:ext cx="79676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dirty="0">
              <a:latin typeface="Calibri" pitchFamily="34" charset="0"/>
            </a:endParaRPr>
          </a:p>
          <a:p>
            <a:pPr algn="ctr"/>
            <a:endParaRPr lang="ru-RU" sz="3200" dirty="0">
              <a:latin typeface="Calibri" pitchFamily="34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цели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инновационного проекта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143000" y="905641"/>
            <a:ext cx="77152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Охват педагогических работников инновационной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деятельностью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Карачихская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СШ ЯМР – 67%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Ананьинская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ОШ ЯМР – 75%</a:t>
            </a:r>
          </a:p>
        </p:txBody>
      </p:sp>
      <p:pic>
        <p:nvPicPr>
          <p:cNvPr id="22531" name="Picture 3" descr="http://900igr.net/up/datai/129111/0005-005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483" y="4113212"/>
            <a:ext cx="3786187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 rot="10800000" flipV="1">
            <a:off x="1643063" y="468343"/>
            <a:ext cx="54292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 октября 2022 года совещание рабочих групп в форме круглого стола на базе МОУ </a:t>
            </a:r>
            <a:r>
              <a:rPr lang="ru-RU" sz="32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Ананьинская</a:t>
            </a:r>
            <a:r>
              <a:rPr lang="ru-RU" sz="32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ОШ ЯМР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9BFAD8-F2AB-4B33-8BCE-5D69906C8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6" y="2476500"/>
            <a:ext cx="4300513" cy="34727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 rot="10800000" flipV="1">
            <a:off x="611559" y="-54877"/>
            <a:ext cx="84249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 ноября 2022 года  </a:t>
            </a:r>
            <a:endParaRPr lang="ru-RU" sz="2800" dirty="0" smtClean="0">
              <a:solidFill>
                <a:srgbClr val="1A1A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совместный </a:t>
            </a:r>
            <a:r>
              <a:rPr lang="ru-RU" sz="2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районный семинар для учителей начальных классов на базе МОУ </a:t>
            </a:r>
            <a:r>
              <a:rPr lang="ru-RU" sz="28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Карачихская</a:t>
            </a:r>
            <a:r>
              <a:rPr lang="ru-RU" sz="2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СШ ЯМР  в очной форме по теме «Профессиональное самоопределение младших школьников по компетенции «Преподавание в начальных классах» учителя начальных классов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8815C3-FE66-485A-B6D1-E2F53693C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895"/>
            <a:ext cx="3635896" cy="26481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4B3303-9493-4217-B394-2C3A71ECDD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45024"/>
            <a:ext cx="3384376" cy="29176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781324-9548-4207-928E-516DC0E448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35009"/>
            <a:ext cx="2627784" cy="23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55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 rot="10800000" flipV="1">
            <a:off x="611559" y="-401479"/>
            <a:ext cx="8424936" cy="380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февраля 2023 года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учителей начальных классов образовательных организаций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Ярославсконо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муниципального района на базе МОУ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Ананьинская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ОШ ЯМР состоялся круглый стол "Особенности организации проведения муниципального конкурса по профессиональной подготовке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BabySkills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компетенции «Преподавание в младших классах» среди обучающихся1-4 классов образовательных организаций".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4B1CA2A-5BD9-4877-980C-85441EAB5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430051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983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 rot="10800000" flipV="1">
            <a:off x="611559" y="246167"/>
            <a:ext cx="8424936" cy="250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 марта 2023 года на базе МОУ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Ананьинская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ОШ ЯМР прошел региональный семинар «Ранняя профориентация в формате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WorldSkills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Russia» в рамках деятельности федеральной инновационной площадки ЯГПУ им. К.Д. Ушинского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FD9C41-A154-43F0-B5EB-64912892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55264"/>
            <a:ext cx="5616624" cy="37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735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 rot="10800000" flipV="1">
            <a:off x="611559" y="241614"/>
            <a:ext cx="8424936" cy="25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14 апреля 2023 года на базе МОУ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Ананьинская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ОШ ЯМР  состоялся  муниципальный этап конкурса профессиональной подготовки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BabySkills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по компетенции «Преподавание в младших классах» среди обучающихся 1-4 классов общеобразовательных организаций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ЯМР</a:t>
            </a:r>
            <a:endParaRPr lang="ru-RU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6BA36A0-CCED-40A0-AF39-2EF7EF34F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2998787"/>
            <a:ext cx="5256584" cy="36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94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517</Words>
  <Application>Microsoft Office PowerPoint</Application>
  <PresentationFormat>Экран (4:3)</PresentationFormat>
  <Paragraphs>52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Муниципальная инновационная площадка по теме  «Социальное партнёрство образовательных организаций как условие профессионального самоопределения младших школьников по компетенции «Преподавание в начальных классах»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проведения дня чемпионата BabySkills»</dc:title>
  <dc:creator>Васильева ГГ</dc:creator>
  <cp:lastModifiedBy>Школа</cp:lastModifiedBy>
  <cp:revision>14</cp:revision>
  <dcterms:created xsi:type="dcterms:W3CDTF">2023-03-30T05:29:03Z</dcterms:created>
  <dcterms:modified xsi:type="dcterms:W3CDTF">2023-06-14T09:28:57Z</dcterms:modified>
</cp:coreProperties>
</file>