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4" r:id="rId5"/>
    <p:sldId id="274" r:id="rId6"/>
    <p:sldId id="265" r:id="rId7"/>
    <p:sldId id="267" r:id="rId8"/>
    <p:sldId id="268" r:id="rId9"/>
    <p:sldId id="269" r:id="rId10"/>
    <p:sldId id="270" r:id="rId11"/>
    <p:sldId id="271" r:id="rId12"/>
    <p:sldId id="27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41EF66-28CF-473A-8FA1-467C180F93C9}" v="33" dt="2024-06-12T22:00:14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астасия Бардина" userId="f9e6feb49657d34e" providerId="LiveId" clId="{0641EF66-28CF-473A-8FA1-467C180F93C9}"/>
    <pc:docChg chg="undo redo custSel addSld delSld modSld sldOrd">
      <pc:chgData name="Анастасия Бардина" userId="f9e6feb49657d34e" providerId="LiveId" clId="{0641EF66-28CF-473A-8FA1-467C180F93C9}" dt="2024-06-12T22:29:14.505" v="6201" actId="2711"/>
      <pc:docMkLst>
        <pc:docMk/>
      </pc:docMkLst>
      <pc:sldChg chg="modSp mod">
        <pc:chgData name="Анастасия Бардина" userId="f9e6feb49657d34e" providerId="LiveId" clId="{0641EF66-28CF-473A-8FA1-467C180F93C9}" dt="2024-06-12T19:57:47.546" v="1" actId="20577"/>
        <pc:sldMkLst>
          <pc:docMk/>
          <pc:sldMk cId="0" sldId="257"/>
        </pc:sldMkLst>
        <pc:spChg chg="mod">
          <ac:chgData name="Анастасия Бардина" userId="f9e6feb49657d34e" providerId="LiveId" clId="{0641EF66-28CF-473A-8FA1-467C180F93C9}" dt="2024-06-12T19:57:47.546" v="1" actId="20577"/>
          <ac:spMkLst>
            <pc:docMk/>
            <pc:sldMk cId="0" sldId="257"/>
            <ac:spMk id="14340" creationId="{00000000-0000-0000-0000-000000000000}"/>
          </ac:spMkLst>
        </pc:spChg>
      </pc:sldChg>
      <pc:sldChg chg="modSp mod ord">
        <pc:chgData name="Анастасия Бардина" userId="f9e6feb49657d34e" providerId="LiveId" clId="{0641EF66-28CF-473A-8FA1-467C180F93C9}" dt="2024-06-12T20:03:30.453" v="562" actId="20577"/>
        <pc:sldMkLst>
          <pc:docMk/>
          <pc:sldMk cId="0" sldId="259"/>
        </pc:sldMkLst>
        <pc:spChg chg="mod">
          <ac:chgData name="Анастасия Бардина" userId="f9e6feb49657d34e" providerId="LiveId" clId="{0641EF66-28CF-473A-8FA1-467C180F93C9}" dt="2024-06-12T20:03:30.453" v="562" actId="20577"/>
          <ac:spMkLst>
            <pc:docMk/>
            <pc:sldMk cId="0" sldId="259"/>
            <ac:spMk id="17410" creationId="{00000000-0000-0000-0000-000000000000}"/>
          </ac:spMkLst>
        </pc:spChg>
      </pc:sldChg>
      <pc:sldChg chg="modSp mod">
        <pc:chgData name="Анастасия Бардина" userId="f9e6feb49657d34e" providerId="LiveId" clId="{0641EF66-28CF-473A-8FA1-467C180F93C9}" dt="2024-06-12T22:29:14.505" v="6201" actId="2711"/>
        <pc:sldMkLst>
          <pc:docMk/>
          <pc:sldMk cId="0" sldId="260"/>
        </pc:sldMkLst>
        <pc:spChg chg="mod">
          <ac:chgData name="Анастасия Бардина" userId="f9e6feb49657d34e" providerId="LiveId" clId="{0641EF66-28CF-473A-8FA1-467C180F93C9}" dt="2024-06-12T22:29:14.505" v="6201" actId="2711"/>
          <ac:spMkLst>
            <pc:docMk/>
            <pc:sldMk cId="0" sldId="260"/>
            <ac:spMk id="19458" creationId="{00000000-0000-0000-0000-000000000000}"/>
          </ac:spMkLst>
        </pc:spChg>
        <pc:spChg chg="mod">
          <ac:chgData name="Анастасия Бардина" userId="f9e6feb49657d34e" providerId="LiveId" clId="{0641EF66-28CF-473A-8FA1-467C180F93C9}" dt="2024-06-12T22:16:07.651" v="6189" actId="20577"/>
          <ac:spMkLst>
            <pc:docMk/>
            <pc:sldMk cId="0" sldId="260"/>
            <ac:spMk id="19459" creationId="{00000000-0000-0000-0000-000000000000}"/>
          </ac:spMkLst>
        </pc:spChg>
        <pc:picChg chg="mod">
          <ac:chgData name="Анастасия Бардина" userId="f9e6feb49657d34e" providerId="LiveId" clId="{0641EF66-28CF-473A-8FA1-467C180F93C9}" dt="2024-06-12T22:03:47.457" v="5575" actId="1076"/>
          <ac:picMkLst>
            <pc:docMk/>
            <pc:sldMk cId="0" sldId="260"/>
            <ac:picMk id="19457" creationId="{00000000-0000-0000-0000-000000000000}"/>
          </ac:picMkLst>
        </pc:picChg>
      </pc:sldChg>
      <pc:sldChg chg="modSp mod">
        <pc:chgData name="Анастасия Бардина" userId="f9e6feb49657d34e" providerId="LiveId" clId="{0641EF66-28CF-473A-8FA1-467C180F93C9}" dt="2024-06-12T20:07:07.863" v="566" actId="20577"/>
        <pc:sldMkLst>
          <pc:docMk/>
          <pc:sldMk cId="0" sldId="264"/>
        </pc:sldMkLst>
        <pc:spChg chg="mod">
          <ac:chgData name="Анастасия Бардина" userId="f9e6feb49657d34e" providerId="LiveId" clId="{0641EF66-28CF-473A-8FA1-467C180F93C9}" dt="2024-06-12T20:07:07.863" v="566" actId="20577"/>
          <ac:spMkLst>
            <pc:docMk/>
            <pc:sldMk cId="0" sldId="264"/>
            <ac:spMk id="22530" creationId="{00000000-0000-0000-0000-000000000000}"/>
          </ac:spMkLst>
        </pc:spChg>
      </pc:sldChg>
      <pc:sldChg chg="modSp mod">
        <pc:chgData name="Анастасия Бардина" userId="f9e6feb49657d34e" providerId="LiveId" clId="{0641EF66-28CF-473A-8FA1-467C180F93C9}" dt="2024-06-12T22:26:03.679" v="6190" actId="113"/>
        <pc:sldMkLst>
          <pc:docMk/>
          <pc:sldMk cId="0" sldId="265"/>
        </pc:sldMkLst>
        <pc:spChg chg="mod">
          <ac:chgData name="Анастасия Бардина" userId="f9e6feb49657d34e" providerId="LiveId" clId="{0641EF66-28CF-473A-8FA1-467C180F93C9}" dt="2024-06-12T22:26:03.679" v="6190" actId="113"/>
          <ac:spMkLst>
            <pc:docMk/>
            <pc:sldMk cId="0" sldId="265"/>
            <ac:spMk id="23554" creationId="{00000000-0000-0000-0000-000000000000}"/>
          </ac:spMkLst>
        </pc:spChg>
      </pc:sldChg>
      <pc:sldChg chg="addSp delSp modSp mod">
        <pc:chgData name="Анастасия Бардина" userId="f9e6feb49657d34e" providerId="LiveId" clId="{0641EF66-28CF-473A-8FA1-467C180F93C9}" dt="2024-06-12T22:26:10.271" v="6191" actId="113"/>
        <pc:sldMkLst>
          <pc:docMk/>
          <pc:sldMk cId="66875551" sldId="267"/>
        </pc:sldMkLst>
        <pc:spChg chg="mod">
          <ac:chgData name="Анастасия Бардина" userId="f9e6feb49657d34e" providerId="LiveId" clId="{0641EF66-28CF-473A-8FA1-467C180F93C9}" dt="2024-06-12T22:26:10.271" v="6191" actId="113"/>
          <ac:spMkLst>
            <pc:docMk/>
            <pc:sldMk cId="66875551" sldId="267"/>
            <ac:spMk id="23554" creationId="{00000000-0000-0000-0000-000000000000}"/>
          </ac:spMkLst>
        </pc:spChg>
        <pc:picChg chg="add mod">
          <ac:chgData name="Анастасия Бардина" userId="f9e6feb49657d34e" providerId="LiveId" clId="{0641EF66-28CF-473A-8FA1-467C180F93C9}" dt="2024-06-12T20:30:04.035" v="1123" actId="14100"/>
          <ac:picMkLst>
            <pc:docMk/>
            <pc:sldMk cId="66875551" sldId="267"/>
            <ac:picMk id="3" creationId="{3C55A9BC-8954-44D5-4AB6-746BA98CC654}"/>
          </ac:picMkLst>
        </pc:picChg>
        <pc:picChg chg="del">
          <ac:chgData name="Анастасия Бардина" userId="f9e6feb49657d34e" providerId="LiveId" clId="{0641EF66-28CF-473A-8FA1-467C180F93C9}" dt="2024-06-12T20:19:27.577" v="1112" actId="478"/>
          <ac:picMkLst>
            <pc:docMk/>
            <pc:sldMk cId="66875551" sldId="267"/>
            <ac:picMk id="4" creationId="{EE8815C3-FE66-485A-B6D1-E2F53693C1BB}"/>
          </ac:picMkLst>
        </pc:picChg>
        <pc:picChg chg="del">
          <ac:chgData name="Анастасия Бардина" userId="f9e6feb49657d34e" providerId="LiveId" clId="{0641EF66-28CF-473A-8FA1-467C180F93C9}" dt="2024-06-12T20:19:29.381" v="1113" actId="478"/>
          <ac:picMkLst>
            <pc:docMk/>
            <pc:sldMk cId="66875551" sldId="267"/>
            <ac:picMk id="6" creationId="{BF4B3303-9493-4217-B394-2C3A71ECDDCE}"/>
          </ac:picMkLst>
        </pc:picChg>
        <pc:picChg chg="del">
          <ac:chgData name="Анастасия Бардина" userId="f9e6feb49657d34e" providerId="LiveId" clId="{0641EF66-28CF-473A-8FA1-467C180F93C9}" dt="2024-06-12T20:19:31.140" v="1114" actId="478"/>
          <ac:picMkLst>
            <pc:docMk/>
            <pc:sldMk cId="66875551" sldId="267"/>
            <ac:picMk id="8" creationId="{0A781324-9548-4207-928E-516DC0E44892}"/>
          </ac:picMkLst>
        </pc:picChg>
      </pc:sldChg>
      <pc:sldChg chg="addSp delSp modSp mod">
        <pc:chgData name="Анастасия Бардина" userId="f9e6feb49657d34e" providerId="LiveId" clId="{0641EF66-28CF-473A-8FA1-467C180F93C9}" dt="2024-06-12T20:37:13.477" v="1624" actId="113"/>
        <pc:sldMkLst>
          <pc:docMk/>
          <pc:sldMk cId="539698339" sldId="268"/>
        </pc:sldMkLst>
        <pc:spChg chg="mod">
          <ac:chgData name="Анастасия Бардина" userId="f9e6feb49657d34e" providerId="LiveId" clId="{0641EF66-28CF-473A-8FA1-467C180F93C9}" dt="2024-06-12T20:37:13.477" v="1624" actId="113"/>
          <ac:spMkLst>
            <pc:docMk/>
            <pc:sldMk cId="539698339" sldId="268"/>
            <ac:spMk id="23554" creationId="{00000000-0000-0000-0000-000000000000}"/>
          </ac:spMkLst>
        </pc:spChg>
        <pc:picChg chg="add mod">
          <ac:chgData name="Анастасия Бардина" userId="f9e6feb49657d34e" providerId="LiveId" clId="{0641EF66-28CF-473A-8FA1-467C180F93C9}" dt="2024-06-12T20:36:46.273" v="1622" actId="14100"/>
          <ac:picMkLst>
            <pc:docMk/>
            <pc:sldMk cId="539698339" sldId="268"/>
            <ac:picMk id="2" creationId="{94C6DA3E-2771-3918-05E3-89FFCDC800E0}"/>
          </ac:picMkLst>
        </pc:picChg>
        <pc:picChg chg="add mod">
          <ac:chgData name="Анастасия Бардина" userId="f9e6feb49657d34e" providerId="LiveId" clId="{0641EF66-28CF-473A-8FA1-467C180F93C9}" dt="2024-06-12T20:36:42.425" v="1621" actId="1076"/>
          <ac:picMkLst>
            <pc:docMk/>
            <pc:sldMk cId="539698339" sldId="268"/>
            <ac:picMk id="3" creationId="{769FB4E6-29D3-0EAC-4825-4CD7F03D91B8}"/>
          </ac:picMkLst>
        </pc:picChg>
        <pc:picChg chg="del">
          <ac:chgData name="Анастасия Бардина" userId="f9e6feb49657d34e" providerId="LiveId" clId="{0641EF66-28CF-473A-8FA1-467C180F93C9}" dt="2024-06-12T20:34:56.045" v="1608" actId="478"/>
          <ac:picMkLst>
            <pc:docMk/>
            <pc:sldMk cId="539698339" sldId="268"/>
            <ac:picMk id="4" creationId="{64B1CA2A-5BD9-4877-980C-85441EAB5498}"/>
          </ac:picMkLst>
        </pc:picChg>
        <pc:picChg chg="add mod">
          <ac:chgData name="Анастасия Бардина" userId="f9e6feb49657d34e" providerId="LiveId" clId="{0641EF66-28CF-473A-8FA1-467C180F93C9}" dt="2024-06-12T20:36:52.483" v="1623" actId="1076"/>
          <ac:picMkLst>
            <pc:docMk/>
            <pc:sldMk cId="539698339" sldId="268"/>
            <ac:picMk id="5" creationId="{CDAB470F-0BAD-39C4-210C-DB3BD6E9CFC7}"/>
          </ac:picMkLst>
        </pc:picChg>
      </pc:sldChg>
      <pc:sldChg chg="addSp delSp modSp mod">
        <pc:chgData name="Анастасия Бардина" userId="f9e6feb49657d34e" providerId="LiveId" clId="{0641EF66-28CF-473A-8FA1-467C180F93C9}" dt="2024-06-12T22:26:25.391" v="6192" actId="113"/>
        <pc:sldMkLst>
          <pc:docMk/>
          <pc:sldMk cId="1920473564" sldId="269"/>
        </pc:sldMkLst>
        <pc:spChg chg="mod">
          <ac:chgData name="Анастасия Бардина" userId="f9e6feb49657d34e" providerId="LiveId" clId="{0641EF66-28CF-473A-8FA1-467C180F93C9}" dt="2024-06-12T22:26:25.391" v="6192" actId="113"/>
          <ac:spMkLst>
            <pc:docMk/>
            <pc:sldMk cId="1920473564" sldId="269"/>
            <ac:spMk id="23554" creationId="{00000000-0000-0000-0000-000000000000}"/>
          </ac:spMkLst>
        </pc:spChg>
        <pc:picChg chg="del">
          <ac:chgData name="Анастасия Бардина" userId="f9e6feb49657d34e" providerId="LiveId" clId="{0641EF66-28CF-473A-8FA1-467C180F93C9}" dt="2024-06-12T20:40:42.461" v="2119" actId="478"/>
          <ac:picMkLst>
            <pc:docMk/>
            <pc:sldMk cId="1920473564" sldId="269"/>
            <ac:picMk id="3" creationId="{21FD9C41-A154-43F0-B5EB-64912892119E}"/>
          </ac:picMkLst>
        </pc:picChg>
        <pc:picChg chg="add mod">
          <ac:chgData name="Анастасия Бардина" userId="f9e6feb49657d34e" providerId="LiveId" clId="{0641EF66-28CF-473A-8FA1-467C180F93C9}" dt="2024-06-12T20:46:47.595" v="2125" actId="1076"/>
          <ac:picMkLst>
            <pc:docMk/>
            <pc:sldMk cId="1920473564" sldId="269"/>
            <ac:picMk id="4" creationId="{4427D081-DF2E-A2CD-0C4A-496EE1353ED0}"/>
          </ac:picMkLst>
        </pc:picChg>
        <pc:picChg chg="add mod">
          <ac:chgData name="Анастасия Бардина" userId="f9e6feb49657d34e" providerId="LiveId" clId="{0641EF66-28CF-473A-8FA1-467C180F93C9}" dt="2024-06-12T20:48:32.640" v="2135" actId="14100"/>
          <ac:picMkLst>
            <pc:docMk/>
            <pc:sldMk cId="1920473564" sldId="269"/>
            <ac:picMk id="6" creationId="{6FE5B6C8-96FF-30C2-FEE9-77352C6ABE93}"/>
          </ac:picMkLst>
        </pc:picChg>
      </pc:sldChg>
      <pc:sldChg chg="addSp delSp modSp mod">
        <pc:chgData name="Анастасия Бардина" userId="f9e6feb49657d34e" providerId="LiveId" clId="{0641EF66-28CF-473A-8FA1-467C180F93C9}" dt="2024-06-12T22:26:45.848" v="6193" actId="113"/>
        <pc:sldMkLst>
          <pc:docMk/>
          <pc:sldMk cId="313889446" sldId="270"/>
        </pc:sldMkLst>
        <pc:spChg chg="mod">
          <ac:chgData name="Анастасия Бардина" userId="f9e6feb49657d34e" providerId="LiveId" clId="{0641EF66-28CF-473A-8FA1-467C180F93C9}" dt="2024-06-12T22:26:45.848" v="6193" actId="113"/>
          <ac:spMkLst>
            <pc:docMk/>
            <pc:sldMk cId="313889446" sldId="270"/>
            <ac:spMk id="23554" creationId="{00000000-0000-0000-0000-000000000000}"/>
          </ac:spMkLst>
        </pc:spChg>
        <pc:picChg chg="del">
          <ac:chgData name="Анастасия Бардина" userId="f9e6feb49657d34e" providerId="LiveId" clId="{0641EF66-28CF-473A-8FA1-467C180F93C9}" dt="2024-06-12T20:52:07.106" v="2625" actId="478"/>
          <ac:picMkLst>
            <pc:docMk/>
            <pc:sldMk cId="313889446" sldId="270"/>
            <ac:picMk id="3" creationId="{E6BA36A0-CCED-40A0-AF39-2EF7EF34F24A}"/>
          </ac:picMkLst>
        </pc:picChg>
        <pc:picChg chg="add mod">
          <ac:chgData name="Анастасия Бардина" userId="f9e6feb49657d34e" providerId="LiveId" clId="{0641EF66-28CF-473A-8FA1-467C180F93C9}" dt="2024-06-12T21:00:41.445" v="2642" actId="14100"/>
          <ac:picMkLst>
            <pc:docMk/>
            <pc:sldMk cId="313889446" sldId="270"/>
            <ac:picMk id="4" creationId="{D45DB258-2325-0157-262A-A528C65CD84D}"/>
          </ac:picMkLst>
        </pc:picChg>
        <pc:picChg chg="add mod">
          <ac:chgData name="Анастасия Бардина" userId="f9e6feb49657d34e" providerId="LiveId" clId="{0641EF66-28CF-473A-8FA1-467C180F93C9}" dt="2024-06-12T21:00:48.402" v="2644" actId="14100"/>
          <ac:picMkLst>
            <pc:docMk/>
            <pc:sldMk cId="313889446" sldId="270"/>
            <ac:picMk id="5" creationId="{0EAB4D9C-E841-4590-8447-41C2E54BE47C}"/>
          </ac:picMkLst>
        </pc:picChg>
      </pc:sldChg>
      <pc:sldChg chg="addSp delSp modSp mod">
        <pc:chgData name="Анастасия Бардина" userId="f9e6feb49657d34e" providerId="LiveId" clId="{0641EF66-28CF-473A-8FA1-467C180F93C9}" dt="2024-06-12T22:26:52.938" v="6194" actId="113"/>
        <pc:sldMkLst>
          <pc:docMk/>
          <pc:sldMk cId="2879042124" sldId="271"/>
        </pc:sldMkLst>
        <pc:spChg chg="mod">
          <ac:chgData name="Анастасия Бардина" userId="f9e6feb49657d34e" providerId="LiveId" clId="{0641EF66-28CF-473A-8FA1-467C180F93C9}" dt="2024-06-12T22:26:52.938" v="6194" actId="113"/>
          <ac:spMkLst>
            <pc:docMk/>
            <pc:sldMk cId="2879042124" sldId="271"/>
            <ac:spMk id="23554" creationId="{00000000-0000-0000-0000-000000000000}"/>
          </ac:spMkLst>
        </pc:spChg>
        <pc:picChg chg="add mod">
          <ac:chgData name="Анастасия Бардина" userId="f9e6feb49657d34e" providerId="LiveId" clId="{0641EF66-28CF-473A-8FA1-467C180F93C9}" dt="2024-06-12T21:04:01.742" v="2925" actId="1076"/>
          <ac:picMkLst>
            <pc:docMk/>
            <pc:sldMk cId="2879042124" sldId="271"/>
            <ac:picMk id="2" creationId="{2EB4ECC8-C52C-F829-986C-61F9A277BEC8}"/>
          </ac:picMkLst>
        </pc:picChg>
        <pc:picChg chg="add mod">
          <ac:chgData name="Анастасия Бардина" userId="f9e6feb49657d34e" providerId="LiveId" clId="{0641EF66-28CF-473A-8FA1-467C180F93C9}" dt="2024-06-12T21:03:58.061" v="2924" actId="1076"/>
          <ac:picMkLst>
            <pc:docMk/>
            <pc:sldMk cId="2879042124" sldId="271"/>
            <ac:picMk id="3" creationId="{CE5178B4-BCCF-6D07-C374-DC562C1B0C0B}"/>
          </ac:picMkLst>
        </pc:picChg>
        <pc:picChg chg="del">
          <ac:chgData name="Анастасия Бардина" userId="f9e6feb49657d34e" providerId="LiveId" clId="{0641EF66-28CF-473A-8FA1-467C180F93C9}" dt="2024-06-12T21:01:46.037" v="2645" actId="478"/>
          <ac:picMkLst>
            <pc:docMk/>
            <pc:sldMk cId="2879042124" sldId="271"/>
            <ac:picMk id="4" creationId="{0494EC6C-B4DF-4680-8E39-1F46BEC9C4E7}"/>
          </ac:picMkLst>
        </pc:picChg>
        <pc:picChg chg="del">
          <ac:chgData name="Анастасия Бардина" userId="f9e6feb49657d34e" providerId="LiveId" clId="{0641EF66-28CF-473A-8FA1-467C180F93C9}" dt="2024-06-12T21:01:47.875" v="2646" actId="478"/>
          <ac:picMkLst>
            <pc:docMk/>
            <pc:sldMk cId="2879042124" sldId="271"/>
            <ac:picMk id="6" creationId="{286E4CEE-5EA1-4638-BE05-9AD934A86400}"/>
          </ac:picMkLst>
        </pc:picChg>
      </pc:sldChg>
      <pc:sldChg chg="addSp delSp modSp mod">
        <pc:chgData name="Анастасия Бардина" userId="f9e6feb49657d34e" providerId="LiveId" clId="{0641EF66-28CF-473A-8FA1-467C180F93C9}" dt="2024-06-12T22:27:08.134" v="6195" actId="113"/>
        <pc:sldMkLst>
          <pc:docMk/>
          <pc:sldMk cId="3506855409" sldId="272"/>
        </pc:sldMkLst>
        <pc:spChg chg="mod">
          <ac:chgData name="Анастасия Бардина" userId="f9e6feb49657d34e" providerId="LiveId" clId="{0641EF66-28CF-473A-8FA1-467C180F93C9}" dt="2024-06-12T22:27:08.134" v="6195" actId="113"/>
          <ac:spMkLst>
            <pc:docMk/>
            <pc:sldMk cId="3506855409" sldId="272"/>
            <ac:spMk id="23554" creationId="{00000000-0000-0000-0000-000000000000}"/>
          </ac:spMkLst>
        </pc:spChg>
        <pc:picChg chg="add mod">
          <ac:chgData name="Анастасия Бардина" userId="f9e6feb49657d34e" providerId="LiveId" clId="{0641EF66-28CF-473A-8FA1-467C180F93C9}" dt="2024-06-12T21:13:00.129" v="3930" actId="14100"/>
          <ac:picMkLst>
            <pc:docMk/>
            <pc:sldMk cId="3506855409" sldId="272"/>
            <ac:picMk id="2" creationId="{442935C8-8DE6-2DCE-9C87-41E481F40A72}"/>
          </ac:picMkLst>
        </pc:picChg>
        <pc:picChg chg="add mod">
          <ac:chgData name="Анастасия Бардина" userId="f9e6feb49657d34e" providerId="LiveId" clId="{0641EF66-28CF-473A-8FA1-467C180F93C9}" dt="2024-06-12T21:13:42.152" v="3938" actId="14100"/>
          <ac:picMkLst>
            <pc:docMk/>
            <pc:sldMk cId="3506855409" sldId="272"/>
            <ac:picMk id="3" creationId="{1A6024EF-83F1-ADCD-E518-74DF7D599696}"/>
          </ac:picMkLst>
        </pc:picChg>
        <pc:picChg chg="del">
          <ac:chgData name="Анастасия Бардина" userId="f9e6feb49657d34e" providerId="LiveId" clId="{0641EF66-28CF-473A-8FA1-467C180F93C9}" dt="2024-06-12T21:06:58.049" v="3920" actId="478"/>
          <ac:picMkLst>
            <pc:docMk/>
            <pc:sldMk cId="3506855409" sldId="272"/>
            <ac:picMk id="4" creationId="{63ECA2AC-7F3B-49DA-AD42-F5BDFACD5901}"/>
          </ac:picMkLst>
        </pc:picChg>
        <pc:picChg chg="mod">
          <ac:chgData name="Анастасия Бардина" userId="f9e6feb49657d34e" providerId="LiveId" clId="{0641EF66-28CF-473A-8FA1-467C180F93C9}" dt="2024-06-12T21:04:57.506" v="3671" actId="1076"/>
          <ac:picMkLst>
            <pc:docMk/>
            <pc:sldMk cId="3506855409" sldId="272"/>
            <ac:picMk id="23553" creationId="{00000000-0000-0000-0000-000000000000}"/>
          </ac:picMkLst>
        </pc:picChg>
      </pc:sldChg>
      <pc:sldChg chg="addSp modSp new mod">
        <pc:chgData name="Анастасия Бардина" userId="f9e6feb49657d34e" providerId="LiveId" clId="{0641EF66-28CF-473A-8FA1-467C180F93C9}" dt="2024-06-12T20:12:57.935" v="590" actId="14100"/>
        <pc:sldMkLst>
          <pc:docMk/>
          <pc:sldMk cId="2813794457" sldId="274"/>
        </pc:sldMkLst>
        <pc:picChg chg="add mod">
          <ac:chgData name="Анастасия Бардина" userId="f9e6feb49657d34e" providerId="LiveId" clId="{0641EF66-28CF-473A-8FA1-467C180F93C9}" dt="2024-06-12T20:10:03.245" v="569" actId="1076"/>
          <ac:picMkLst>
            <pc:docMk/>
            <pc:sldMk cId="2813794457" sldId="274"/>
            <ac:picMk id="2" creationId="{6717C873-DE8D-9ACB-3C27-0E7512EF65E5}"/>
          </ac:picMkLst>
        </pc:picChg>
        <pc:picChg chg="add mod">
          <ac:chgData name="Анастасия Бардина" userId="f9e6feb49657d34e" providerId="LiveId" clId="{0641EF66-28CF-473A-8FA1-467C180F93C9}" dt="2024-06-12T20:11:05.678" v="577" actId="14100"/>
          <ac:picMkLst>
            <pc:docMk/>
            <pc:sldMk cId="2813794457" sldId="274"/>
            <ac:picMk id="3" creationId="{210867D9-A646-20C6-1E26-30F8392A251F}"/>
          </ac:picMkLst>
        </pc:picChg>
        <pc:picChg chg="add mod">
          <ac:chgData name="Анастасия Бардина" userId="f9e6feb49657d34e" providerId="LiveId" clId="{0641EF66-28CF-473A-8FA1-467C180F93C9}" dt="2024-06-12T20:11:57.744" v="584" actId="14100"/>
          <ac:picMkLst>
            <pc:docMk/>
            <pc:sldMk cId="2813794457" sldId="274"/>
            <ac:picMk id="4" creationId="{29FEC668-1C43-9215-CF6A-16CFD199A9C3}"/>
          </ac:picMkLst>
        </pc:picChg>
        <pc:picChg chg="add mod">
          <ac:chgData name="Анастасия Бардина" userId="f9e6feb49657d34e" providerId="LiveId" clId="{0641EF66-28CF-473A-8FA1-467C180F93C9}" dt="2024-06-12T20:12:57.935" v="590" actId="14100"/>
          <ac:picMkLst>
            <pc:docMk/>
            <pc:sldMk cId="2813794457" sldId="274"/>
            <ac:picMk id="5" creationId="{7A09EEF2-921C-9251-328B-D3AF68E66250}"/>
          </ac:picMkLst>
        </pc:picChg>
      </pc:sldChg>
      <pc:sldChg chg="addSp modSp new del mod">
        <pc:chgData name="Анастасия Бардина" userId="f9e6feb49657d34e" providerId="LiveId" clId="{0641EF66-28CF-473A-8FA1-467C180F93C9}" dt="2024-06-12T21:32:28.699" v="4397" actId="2696"/>
        <pc:sldMkLst>
          <pc:docMk/>
          <pc:sldMk cId="3703288880" sldId="275"/>
        </pc:sldMkLst>
        <pc:picChg chg="add mod">
          <ac:chgData name="Анастасия Бардина" userId="f9e6feb49657d34e" providerId="LiveId" clId="{0641EF66-28CF-473A-8FA1-467C180F93C9}" dt="2024-06-12T21:32:17.325" v="4396" actId="1076"/>
          <ac:picMkLst>
            <pc:docMk/>
            <pc:sldMk cId="3703288880" sldId="275"/>
            <ac:picMk id="2" creationId="{CD6DB929-7857-FCA6-ABDC-2E2D129D2BEC}"/>
          </ac:picMkLst>
        </pc:picChg>
      </pc:sldChg>
      <pc:sldChg chg="addSp delSp modSp add mod ord">
        <pc:chgData name="Анастасия Бардина" userId="f9e6feb49657d34e" providerId="LiveId" clId="{0641EF66-28CF-473A-8FA1-467C180F93C9}" dt="2024-06-12T22:27:15.472" v="6196" actId="113"/>
        <pc:sldMkLst>
          <pc:docMk/>
          <pc:sldMk cId="474793811" sldId="276"/>
        </pc:sldMkLst>
        <pc:spChg chg="mod">
          <ac:chgData name="Анастасия Бардина" userId="f9e6feb49657d34e" providerId="LiveId" clId="{0641EF66-28CF-473A-8FA1-467C180F93C9}" dt="2024-06-12T22:27:15.472" v="6196" actId="113"/>
          <ac:spMkLst>
            <pc:docMk/>
            <pc:sldMk cId="474793811" sldId="276"/>
            <ac:spMk id="23554" creationId="{00000000-0000-0000-0000-000000000000}"/>
          </ac:spMkLst>
        </pc:spChg>
        <pc:picChg chg="del">
          <ac:chgData name="Анастасия Бардина" userId="f9e6feb49657d34e" providerId="LiveId" clId="{0641EF66-28CF-473A-8FA1-467C180F93C9}" dt="2024-06-12T21:17:03.932" v="4369" actId="478"/>
          <ac:picMkLst>
            <pc:docMk/>
            <pc:sldMk cId="474793811" sldId="276"/>
            <ac:picMk id="2" creationId="{442935C8-8DE6-2DCE-9C87-41E481F40A72}"/>
          </ac:picMkLst>
        </pc:picChg>
        <pc:picChg chg="del">
          <ac:chgData name="Анастасия Бардина" userId="f9e6feb49657d34e" providerId="LiveId" clId="{0641EF66-28CF-473A-8FA1-467C180F93C9}" dt="2024-06-12T21:17:05.677" v="4370" actId="478"/>
          <ac:picMkLst>
            <pc:docMk/>
            <pc:sldMk cId="474793811" sldId="276"/>
            <ac:picMk id="3" creationId="{1A6024EF-83F1-ADCD-E518-74DF7D599696}"/>
          </ac:picMkLst>
        </pc:picChg>
        <pc:picChg chg="add del mod">
          <ac:chgData name="Анастасия Бардина" userId="f9e6feb49657d34e" providerId="LiveId" clId="{0641EF66-28CF-473A-8FA1-467C180F93C9}" dt="2024-06-12T21:43:08.706" v="4685" actId="21"/>
          <ac:picMkLst>
            <pc:docMk/>
            <pc:sldMk cId="474793811" sldId="276"/>
            <ac:picMk id="4" creationId="{A2521118-C688-526E-98C9-19BA174A28FB}"/>
          </ac:picMkLst>
        </pc:picChg>
        <pc:picChg chg="add mod">
          <ac:chgData name="Анастасия Бардина" userId="f9e6feb49657d34e" providerId="LiveId" clId="{0641EF66-28CF-473A-8FA1-467C180F93C9}" dt="2024-06-12T21:43:57.283" v="4699" actId="14100"/>
          <ac:picMkLst>
            <pc:docMk/>
            <pc:sldMk cId="474793811" sldId="276"/>
            <ac:picMk id="5" creationId="{CAA8AC35-3C1F-8B10-16D8-CBC47B625DAE}"/>
          </ac:picMkLst>
        </pc:picChg>
      </pc:sldChg>
      <pc:sldChg chg="new del">
        <pc:chgData name="Анастасия Бардина" userId="f9e6feb49657d34e" providerId="LiveId" clId="{0641EF66-28CF-473A-8FA1-467C180F93C9}" dt="2024-06-12T21:32:46.289" v="4402" actId="2696"/>
        <pc:sldMkLst>
          <pc:docMk/>
          <pc:sldMk cId="2702833400" sldId="277"/>
        </pc:sldMkLst>
      </pc:sldChg>
      <pc:sldChg chg="addSp modSp new mod ord">
        <pc:chgData name="Анастасия Бардина" userId="f9e6feb49657d34e" providerId="LiveId" clId="{0641EF66-28CF-473A-8FA1-467C180F93C9}" dt="2024-06-12T21:46:05.697" v="4791" actId="20578"/>
        <pc:sldMkLst>
          <pc:docMk/>
          <pc:sldMk cId="1612561227" sldId="278"/>
        </pc:sldMkLst>
        <pc:spChg chg="mod">
          <ac:chgData name="Анастасия Бардина" userId="f9e6feb49657d34e" providerId="LiveId" clId="{0641EF66-28CF-473A-8FA1-467C180F93C9}" dt="2024-06-12T21:38:53.002" v="4523" actId="14100"/>
          <ac:spMkLst>
            <pc:docMk/>
            <pc:sldMk cId="1612561227" sldId="278"/>
            <ac:spMk id="2" creationId="{CDE36F59-E5FC-6755-DE75-D23F6855E91A}"/>
          </ac:spMkLst>
        </pc:spChg>
        <pc:spChg chg="mod">
          <ac:chgData name="Анастасия Бардина" userId="f9e6feb49657d34e" providerId="LiveId" clId="{0641EF66-28CF-473A-8FA1-467C180F93C9}" dt="2024-06-12T21:39:06.645" v="4527" actId="14100"/>
          <ac:spMkLst>
            <pc:docMk/>
            <pc:sldMk cId="1612561227" sldId="278"/>
            <ac:spMk id="3" creationId="{8F47E795-C82B-CA1C-7CB9-5424D8BB7419}"/>
          </ac:spMkLst>
        </pc:spChg>
        <pc:picChg chg="add mod">
          <ac:chgData name="Анастасия Бардина" userId="f9e6feb49657d34e" providerId="LiveId" clId="{0641EF66-28CF-473A-8FA1-467C180F93C9}" dt="2024-06-12T21:39:02.643" v="4526" actId="14100"/>
          <ac:picMkLst>
            <pc:docMk/>
            <pc:sldMk cId="1612561227" sldId="278"/>
            <ac:picMk id="4" creationId="{75CD7D36-E015-5F46-CBFB-28E208DD992E}"/>
          </ac:picMkLst>
        </pc:picChg>
      </pc:sldChg>
      <pc:sldChg chg="addSp modSp new add del mod">
        <pc:chgData name="Анастасия Бардина" userId="f9e6feb49657d34e" providerId="LiveId" clId="{0641EF66-28CF-473A-8FA1-467C180F93C9}" dt="2024-06-12T21:43:39.382" v="4693" actId="14100"/>
        <pc:sldMkLst>
          <pc:docMk/>
          <pc:sldMk cId="3828101531" sldId="279"/>
        </pc:sldMkLst>
        <pc:spChg chg="mod">
          <ac:chgData name="Анастасия Бардина" userId="f9e6feb49657d34e" providerId="LiveId" clId="{0641EF66-28CF-473A-8FA1-467C180F93C9}" dt="2024-06-12T21:42:46.557" v="4680" actId="14100"/>
          <ac:spMkLst>
            <pc:docMk/>
            <pc:sldMk cId="3828101531" sldId="279"/>
            <ac:spMk id="2" creationId="{E5D4F2D2-BAC8-8209-4564-EA3478E37FBC}"/>
          </ac:spMkLst>
        </pc:spChg>
        <pc:spChg chg="mod">
          <ac:chgData name="Анастасия Бардина" userId="f9e6feb49657d34e" providerId="LiveId" clId="{0641EF66-28CF-473A-8FA1-467C180F93C9}" dt="2024-06-12T21:42:58.622" v="4684" actId="14100"/>
          <ac:spMkLst>
            <pc:docMk/>
            <pc:sldMk cId="3828101531" sldId="279"/>
            <ac:spMk id="3" creationId="{D9C89857-FE46-B772-2D54-C7D458B32858}"/>
          </ac:spMkLst>
        </pc:spChg>
        <pc:picChg chg="add mod">
          <ac:chgData name="Анастасия Бардина" userId="f9e6feb49657d34e" providerId="LiveId" clId="{0641EF66-28CF-473A-8FA1-467C180F93C9}" dt="2024-06-12T21:43:39.382" v="4693" actId="14100"/>
          <ac:picMkLst>
            <pc:docMk/>
            <pc:sldMk cId="3828101531" sldId="279"/>
            <ac:picMk id="4" creationId="{92758754-F128-8A7C-B17D-810AE4DB4AAB}"/>
          </ac:picMkLst>
        </pc:picChg>
      </pc:sldChg>
      <pc:sldChg chg="addSp modSp new mod">
        <pc:chgData name="Анастасия Бардина" userId="f9e6feb49657d34e" providerId="LiveId" clId="{0641EF66-28CF-473A-8FA1-467C180F93C9}" dt="2024-06-12T21:51:07.753" v="4831" actId="14100"/>
        <pc:sldMkLst>
          <pc:docMk/>
          <pc:sldMk cId="626568781" sldId="280"/>
        </pc:sldMkLst>
        <pc:spChg chg="mod">
          <ac:chgData name="Анастасия Бардина" userId="f9e6feb49657d34e" providerId="LiveId" clId="{0641EF66-28CF-473A-8FA1-467C180F93C9}" dt="2024-06-12T21:45:28.207" v="4784" actId="123"/>
          <ac:spMkLst>
            <pc:docMk/>
            <pc:sldMk cId="626568781" sldId="280"/>
            <ac:spMk id="2" creationId="{A71B3B6A-5AFC-FE56-410D-DB35AD41B5E4}"/>
          </ac:spMkLst>
        </pc:spChg>
        <pc:spChg chg="mod">
          <ac:chgData name="Анастасия Бардина" userId="f9e6feb49657d34e" providerId="LiveId" clId="{0641EF66-28CF-473A-8FA1-467C180F93C9}" dt="2024-06-12T21:45:42.332" v="4788" actId="14100"/>
          <ac:spMkLst>
            <pc:docMk/>
            <pc:sldMk cId="626568781" sldId="280"/>
            <ac:spMk id="3" creationId="{9829221C-D466-00CA-11CF-4F8AA2C22BDD}"/>
          </ac:spMkLst>
        </pc:spChg>
        <pc:picChg chg="add mod">
          <ac:chgData name="Анастасия Бардина" userId="f9e6feb49657d34e" providerId="LiveId" clId="{0641EF66-28CF-473A-8FA1-467C180F93C9}" dt="2024-06-12T21:50:40.505" v="4828" actId="14100"/>
          <ac:picMkLst>
            <pc:docMk/>
            <pc:sldMk cId="626568781" sldId="280"/>
            <ac:picMk id="4" creationId="{096F36A2-D20B-2E39-3D05-8EF7A79F60CC}"/>
          </ac:picMkLst>
        </pc:picChg>
        <pc:picChg chg="add mod">
          <ac:chgData name="Анастасия Бардина" userId="f9e6feb49657d34e" providerId="LiveId" clId="{0641EF66-28CF-473A-8FA1-467C180F93C9}" dt="2024-06-12T21:50:35.545" v="4824" actId="14100"/>
          <ac:picMkLst>
            <pc:docMk/>
            <pc:sldMk cId="626568781" sldId="280"/>
            <ac:picMk id="5" creationId="{BC4E5116-2E72-12AE-421C-6A994AC0D018}"/>
          </ac:picMkLst>
        </pc:picChg>
        <pc:picChg chg="add mod">
          <ac:chgData name="Анастасия Бардина" userId="f9e6feb49657d34e" providerId="LiveId" clId="{0641EF66-28CF-473A-8FA1-467C180F93C9}" dt="2024-06-12T21:50:33.018" v="4821" actId="14100"/>
          <ac:picMkLst>
            <pc:docMk/>
            <pc:sldMk cId="626568781" sldId="280"/>
            <ac:picMk id="6" creationId="{01B1D085-4EDC-D557-7978-05050946F8BC}"/>
          </ac:picMkLst>
        </pc:picChg>
        <pc:picChg chg="add mod">
          <ac:chgData name="Анастасия Бардина" userId="f9e6feb49657d34e" providerId="LiveId" clId="{0641EF66-28CF-473A-8FA1-467C180F93C9}" dt="2024-06-12T21:51:07.753" v="4831" actId="14100"/>
          <ac:picMkLst>
            <pc:docMk/>
            <pc:sldMk cId="626568781" sldId="280"/>
            <ac:picMk id="7" creationId="{1D477133-7B55-30CC-8BB4-5873BC86D06A}"/>
          </ac:picMkLst>
        </pc:picChg>
      </pc:sldChg>
      <pc:sldChg chg="addSp modSp new mod">
        <pc:chgData name="Анастасия Бардина" userId="f9e6feb49657d34e" providerId="LiveId" clId="{0641EF66-28CF-473A-8FA1-467C180F93C9}" dt="2024-06-12T22:28:25.107" v="6199" actId="2711"/>
        <pc:sldMkLst>
          <pc:docMk/>
          <pc:sldMk cId="3696688015" sldId="281"/>
        </pc:sldMkLst>
        <pc:spChg chg="mod">
          <ac:chgData name="Анастасия Бардина" userId="f9e6feb49657d34e" providerId="LiveId" clId="{0641EF66-28CF-473A-8FA1-467C180F93C9}" dt="2024-06-12T22:28:25.107" v="6199" actId="2711"/>
          <ac:spMkLst>
            <pc:docMk/>
            <pc:sldMk cId="3696688015" sldId="281"/>
            <ac:spMk id="2" creationId="{5CF239C0-BDB2-7C99-CE30-828713424464}"/>
          </ac:spMkLst>
        </pc:spChg>
        <pc:spChg chg="mod">
          <ac:chgData name="Анастасия Бардина" userId="f9e6feb49657d34e" providerId="LiveId" clId="{0641EF66-28CF-473A-8FA1-467C180F93C9}" dt="2024-06-12T21:51:59.154" v="4850" actId="14100"/>
          <ac:spMkLst>
            <pc:docMk/>
            <pc:sldMk cId="3696688015" sldId="281"/>
            <ac:spMk id="3" creationId="{3A39C96C-B122-D416-4953-11FC4048678E}"/>
          </ac:spMkLst>
        </pc:spChg>
        <pc:picChg chg="add mod">
          <ac:chgData name="Анастасия Бардина" userId="f9e6feb49657d34e" providerId="LiveId" clId="{0641EF66-28CF-473A-8FA1-467C180F93C9}" dt="2024-06-12T21:52:52.007" v="4856" actId="14100"/>
          <ac:picMkLst>
            <pc:docMk/>
            <pc:sldMk cId="3696688015" sldId="281"/>
            <ac:picMk id="4" creationId="{79135424-A14F-6307-B179-3D281CD7697F}"/>
          </ac:picMkLst>
        </pc:picChg>
      </pc:sldChg>
      <pc:sldChg chg="new del">
        <pc:chgData name="Анастасия Бардина" userId="f9e6feb49657d34e" providerId="LiveId" clId="{0641EF66-28CF-473A-8FA1-467C180F93C9}" dt="2024-06-12T22:00:55.405" v="5310" actId="2696"/>
        <pc:sldMkLst>
          <pc:docMk/>
          <pc:sldMk cId="432271017" sldId="282"/>
        </pc:sldMkLst>
      </pc:sldChg>
      <pc:sldChg chg="addSp delSp modSp add mod ord">
        <pc:chgData name="Анастасия Бардина" userId="f9e6feb49657d34e" providerId="LiveId" clId="{0641EF66-28CF-473A-8FA1-467C180F93C9}" dt="2024-06-12T22:28:36.557" v="6200" actId="113"/>
        <pc:sldMkLst>
          <pc:docMk/>
          <pc:sldMk cId="3122081202" sldId="283"/>
        </pc:sldMkLst>
        <pc:spChg chg="mod">
          <ac:chgData name="Анастасия Бардина" userId="f9e6feb49657d34e" providerId="LiveId" clId="{0641EF66-28CF-473A-8FA1-467C180F93C9}" dt="2024-06-12T22:28:36.557" v="6200" actId="113"/>
          <ac:spMkLst>
            <pc:docMk/>
            <pc:sldMk cId="3122081202" sldId="283"/>
            <ac:spMk id="23554" creationId="{00000000-0000-0000-0000-000000000000}"/>
          </ac:spMkLst>
        </pc:spChg>
        <pc:picChg chg="del">
          <ac:chgData name="Анастасия Бардина" userId="f9e6feb49657d34e" providerId="LiveId" clId="{0641EF66-28CF-473A-8FA1-467C180F93C9}" dt="2024-06-12T21:56:23.466" v="5299" actId="478"/>
          <ac:picMkLst>
            <pc:docMk/>
            <pc:sldMk cId="3122081202" sldId="283"/>
            <ac:picMk id="2" creationId="{442935C8-8DE6-2DCE-9C87-41E481F40A72}"/>
          </ac:picMkLst>
        </pc:picChg>
        <pc:picChg chg="del">
          <ac:chgData name="Анастасия Бардина" userId="f9e6feb49657d34e" providerId="LiveId" clId="{0641EF66-28CF-473A-8FA1-467C180F93C9}" dt="2024-06-12T21:56:21.634" v="5298" actId="478"/>
          <ac:picMkLst>
            <pc:docMk/>
            <pc:sldMk cId="3122081202" sldId="283"/>
            <ac:picMk id="3" creationId="{1A6024EF-83F1-ADCD-E518-74DF7D599696}"/>
          </ac:picMkLst>
        </pc:picChg>
        <pc:picChg chg="add mod">
          <ac:chgData name="Анастасия Бардина" userId="f9e6feb49657d34e" providerId="LiveId" clId="{0641EF66-28CF-473A-8FA1-467C180F93C9}" dt="2024-06-12T22:00:35.579" v="5309" actId="14100"/>
          <ac:picMkLst>
            <pc:docMk/>
            <pc:sldMk cId="3122081202" sldId="283"/>
            <ac:picMk id="5" creationId="{4F29147E-6301-33D2-C7E3-3C9BFB8E7D2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42C7DAF-C390-41DB-A523-9C93A3ECCF09}" type="datetimeFigureOut">
              <a:rPr lang="ru-RU"/>
              <a:pPr>
                <a:defRPr/>
              </a:pPr>
              <a:t>08.08.2024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F5E1F43-9833-48CF-B81A-9C3EB2BAA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714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589CDC-8F16-4BB9-9D6E-EB79F5FC67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93608F-51F1-4804-8913-9151E5EFFBE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2B5BF-E625-4C97-A2CD-1258999CDBC7}" type="datetimeFigureOut">
              <a:rPr lang="ru-RU"/>
              <a:pPr>
                <a:defRPr/>
              </a:pPr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48EEC-A877-4DB3-ADB4-D4848B3B3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56F81-6511-49FA-A6C0-10DB4FE2E9B8}" type="datetimeFigureOut">
              <a:rPr lang="ru-RU"/>
              <a:pPr>
                <a:defRPr/>
              </a:pPr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A9309-AC94-420D-B060-FA6D78D52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0F0C2-CB42-4F21-BCFE-C70004E4F852}" type="datetimeFigureOut">
              <a:rPr lang="ru-RU"/>
              <a:pPr>
                <a:defRPr/>
              </a:pPr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E4ECC-4590-4193-BF31-ED2211604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97C2-7C8B-4FF9-946E-CCE43CDE221C}" type="datetimeFigureOut">
              <a:rPr lang="ru-RU"/>
              <a:pPr>
                <a:defRPr/>
              </a:pPr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4430C-8050-4B52-91FC-70DC81D37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0BEE4-CDA0-46AC-8182-2417EF45799B}" type="datetimeFigureOut">
              <a:rPr lang="ru-RU"/>
              <a:pPr>
                <a:defRPr/>
              </a:pPr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DE7FD-5104-4187-96CA-D58139FD3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19BC5-1CAD-4E6A-83F2-265A9F33690B}" type="datetimeFigureOut">
              <a:rPr lang="ru-RU"/>
              <a:pPr>
                <a:defRPr/>
              </a:pPr>
              <a:t>08.08.2024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825CF-A9D1-4FBD-9159-BB42349A5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6C9C2-A78D-4A42-BFA7-9E7B12644261}" type="datetimeFigureOut">
              <a:rPr lang="ru-RU"/>
              <a:pPr>
                <a:defRPr/>
              </a:pPr>
              <a:t>08.08.2024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88733-2CD2-4EF1-9A95-6F7FB49F3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A09C5-9731-4ABF-8BBF-06A81F9C5107}" type="datetimeFigureOut">
              <a:rPr lang="ru-RU"/>
              <a:pPr>
                <a:defRPr/>
              </a:pPr>
              <a:t>08.08.2024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9244E-8D2C-4F8A-B9DE-797A7AF30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EB8EA-9BA0-4160-9B29-153C42C24D17}" type="datetimeFigureOut">
              <a:rPr lang="ru-RU"/>
              <a:pPr>
                <a:defRPr/>
              </a:pPr>
              <a:t>08.08.2024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49453-CAB4-46D1-9B7E-20073D643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7EED1-E08C-4B18-A23A-CD4A351C5058}" type="datetimeFigureOut">
              <a:rPr lang="ru-RU"/>
              <a:pPr>
                <a:defRPr/>
              </a:pPr>
              <a:t>08.08.2024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09276-38AC-497C-80B8-14D9AC891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CC17B-030B-4AF5-B59D-1C158C086AF9}" type="datetimeFigureOut">
              <a:rPr lang="ru-RU"/>
              <a:pPr>
                <a:defRPr/>
              </a:pPr>
              <a:t>08.08.2024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CBFA3-8D50-4088-BBA6-9D157C4EF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F3350B-ED1B-488E-8B00-4571D2657350}" type="datetimeFigureOut">
              <a:rPr lang="ru-RU"/>
              <a:pPr>
                <a:defRPr/>
              </a:pPr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EFF210-B43B-4395-B910-A15ED2932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53" descr="ggkgb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71813"/>
            <a:ext cx="9036496" cy="1143000"/>
          </a:xfrm>
          <a:noFill/>
          <a:ln/>
        </p:spPr>
        <p:txBody>
          <a:bodyPr rtlCol="0"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</a:rPr>
              <a:t> </a:t>
            </a:r>
            <a:br>
              <a:rPr lang="ru-RU" sz="3600" dirty="0">
                <a:latin typeface="Times New Roman" pitchFamily="18" charset="0"/>
              </a:rPr>
            </a:br>
            <a:r>
              <a:rPr lang="ru-RU" sz="3600" dirty="0">
                <a:latin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</a:rPr>
            </a:br>
            <a:r>
              <a:rPr lang="ru-RU" sz="3600" dirty="0">
                <a:latin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</a:rPr>
            </a:br>
            <a:r>
              <a:rPr lang="ru-RU" sz="3600" dirty="0">
                <a:latin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</a:rPr>
            </a:br>
            <a:r>
              <a:rPr lang="ru-RU" sz="3600" dirty="0">
                <a:latin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</a:rPr>
            </a:br>
            <a:r>
              <a:rPr lang="ru-RU" sz="3600" dirty="0">
                <a:latin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</a:rPr>
            </a:br>
            <a:r>
              <a:rPr lang="ru-RU" sz="3600" dirty="0">
                <a:latin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Муниципальная инновационная площадка по теме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«Социальное партнёрство образовательных организаций как условие профессионального самоопределения младших школьников по компетенции «Преподавание в начальных классах»</a:t>
            </a:r>
            <a:endParaRPr lang="ru-RU" sz="3600" dirty="0">
              <a:latin typeface="Times New Roman" pitchFamily="18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1556792"/>
            <a:ext cx="8261548" cy="2658021"/>
          </a:xfrm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itchFamily="18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754438" y="6242050"/>
            <a:ext cx="18000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</a:rPr>
              <a:t>Ярославль, 2024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27088" y="188913"/>
            <a:ext cx="74898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</a:rPr>
              <a:t>МОУ </a:t>
            </a:r>
            <a:r>
              <a:rPr lang="ru-RU" sz="2400" dirty="0" err="1">
                <a:latin typeface="Times New Roman" pitchFamily="18" charset="0"/>
              </a:rPr>
              <a:t>Карачихская</a:t>
            </a:r>
            <a:r>
              <a:rPr lang="ru-RU" sz="2400" dirty="0">
                <a:latin typeface="Times New Roman" pitchFamily="18" charset="0"/>
              </a:rPr>
              <a:t> СШ ЯМР</a:t>
            </a:r>
          </a:p>
          <a:p>
            <a:pPr algn="ctr"/>
            <a:r>
              <a:rPr lang="ru-RU" sz="2400" dirty="0">
                <a:latin typeface="Times New Roman" pitchFamily="18" charset="0"/>
              </a:rPr>
              <a:t>МОУ </a:t>
            </a:r>
            <a:r>
              <a:rPr lang="ru-RU" sz="2400" dirty="0" err="1">
                <a:latin typeface="Times New Roman" pitchFamily="18" charset="0"/>
              </a:rPr>
              <a:t>Ананьинская</a:t>
            </a:r>
            <a:r>
              <a:rPr lang="ru-RU" sz="2400" dirty="0">
                <a:latin typeface="Times New Roman" pitchFamily="18" charset="0"/>
              </a:rPr>
              <a:t> ОШ ЯМР</a:t>
            </a:r>
          </a:p>
        </p:txBody>
      </p:sp>
      <p:pic>
        <p:nvPicPr>
          <p:cNvPr id="14342" name="Picture 7" descr="maxresdefault_li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8" y="4829175"/>
            <a:ext cx="2852737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53" descr="ggkgb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 rot="10800000" flipV="1">
            <a:off x="611559" y="246167"/>
            <a:ext cx="8424936" cy="250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20-22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марта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2024 года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участие в 78-ой Международной научно-практической конференции «Чтения Ушинского» на базе ЯГПУ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им.К.Д.Ушинского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Секция 4 «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Допрофессиональная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педагогическая подготовка в системе непрерывного образования»</a:t>
            </a:r>
            <a:endParaRPr lang="ru-RU" sz="24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45DB258-2325-0157-262A-A528C65CD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4" y="2924944"/>
            <a:ext cx="4356990" cy="23762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EAB4D9C-E841-4590-8447-41C2E54BE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2752623"/>
            <a:ext cx="4825218" cy="410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9446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53" descr="ggkgb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 rot="10800000" flipV="1">
            <a:off x="611559" y="540637"/>
            <a:ext cx="8424936" cy="19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 октября  2023 года и 7 марта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2024 года День самоуправления в МОУ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Ананьинская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ОШ ЯМР и МОУ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Карачихская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СШ ЯМР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EB4ECC8-C52C-F829-986C-61F9A277BE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8" y="3008642"/>
            <a:ext cx="3839999" cy="2880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E5178B4-BCCF-6D07-C374-DC562C1B0C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7" y="2998786"/>
            <a:ext cx="383999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42124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2564904"/>
            <a:ext cx="68825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030286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Изображение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11"/>
          <p:cNvSpPr txBox="1">
            <a:spLocks noChangeArrowheads="1"/>
          </p:cNvSpPr>
          <p:nvPr/>
        </p:nvSpPr>
        <p:spPr bwMode="auto">
          <a:xfrm>
            <a:off x="557213" y="1857375"/>
            <a:ext cx="5040312" cy="19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65" tIns="40083" rIns="80165" bIns="40083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Сроки реализации программы – 3 года   </a:t>
            </a:r>
            <a:r>
              <a:rPr lang="ru-RU" sz="2400" dirty="0">
                <a:latin typeface="Times New Roman" panose="02020603050405020304" pitchFamily="18" charset="0"/>
              </a:rPr>
              <a:t>(2022 – 2025 год):</a:t>
            </a:r>
          </a:p>
          <a:p>
            <a:r>
              <a:rPr lang="ru-RU" sz="2400" dirty="0">
                <a:latin typeface="Times New Roman" panose="02020603050405020304" pitchFamily="18" charset="0"/>
              </a:rPr>
              <a:t>2022 – 2023 год –подготовительный</a:t>
            </a:r>
          </a:p>
          <a:p>
            <a:r>
              <a:rPr lang="ru-RU" sz="2400" dirty="0">
                <a:latin typeface="Times New Roman" panose="02020603050405020304" pitchFamily="18" charset="0"/>
              </a:rPr>
              <a:t>2023 – 2024 год – основной</a:t>
            </a:r>
          </a:p>
          <a:p>
            <a:r>
              <a:rPr lang="ru-RU" sz="2400" dirty="0">
                <a:latin typeface="Times New Roman" panose="02020603050405020304" pitchFamily="18" charset="0"/>
              </a:rPr>
              <a:t>2024 – 2025 год - заключительный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-684213" y="-747713"/>
            <a:ext cx="796766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dirty="0">
              <a:latin typeface="Calibri" pitchFamily="34" charset="0"/>
            </a:endParaRPr>
          </a:p>
          <a:p>
            <a:pPr algn="ctr"/>
            <a:endParaRPr lang="ru-RU" sz="3200" dirty="0">
              <a:latin typeface="Calibri" pitchFamily="34" charset="0"/>
            </a:endParaRP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Сроки и этапы работы 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над темой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2" descr="https://sun9-28.userapi.com/impg/C_J_8TrIyk77vxBD9xpjUJE9eLCBNhzTm34S1w/_72DiLjdowc.jpg?size=1920x1080&amp;quality=96&amp;sign=09aca86534474356747c644cf44d5b72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0388" y="1857375"/>
            <a:ext cx="320675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0388" y="4217988"/>
            <a:ext cx="3206750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Прямоугольник 3"/>
          <p:cNvSpPr>
            <a:spLocks noChangeArrowheads="1"/>
          </p:cNvSpPr>
          <p:nvPr/>
        </p:nvSpPr>
        <p:spPr bwMode="auto">
          <a:xfrm>
            <a:off x="630238" y="532447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Главный девиз: «Делай мир лучше силой своего мастерства!»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Изображение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11"/>
          <p:cNvSpPr txBox="1">
            <a:spLocks noChangeArrowheads="1"/>
          </p:cNvSpPr>
          <p:nvPr/>
        </p:nvSpPr>
        <p:spPr bwMode="auto">
          <a:xfrm>
            <a:off x="557213" y="1857375"/>
            <a:ext cx="8094662" cy="38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рганизация социального партнёрства образовательных организаций Ярославского района по ранней профориентации младших школьников, выявление и поддержка талантливых детей младшего школьного возраста на основе демонстрации элементарных профессиональных умений.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основного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этапа (2023 – 2024 учебный год)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обеспечить методическое сопровождение по реализации раннего профессионального самоопределения младших школьников по компетенции «Преподавание в младших классах»; провести анализ и корректировку в деятельности учреждений по реализации проекта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-684213" y="-747713"/>
            <a:ext cx="796766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dirty="0">
              <a:latin typeface="Calibri" pitchFamily="34" charset="0"/>
            </a:endParaRPr>
          </a:p>
          <a:p>
            <a:pPr algn="ctr"/>
            <a:endParaRPr lang="ru-RU" sz="3200" dirty="0">
              <a:latin typeface="Calibri" pitchFamily="34" charset="0"/>
            </a:endParaRP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Основные цели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инновационного проекта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53" descr="ggkgb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1143000" y="905641"/>
            <a:ext cx="77152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Охват педагогических работников инновационной деятельностью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Карачихская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СШ ЯМР – 80%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Ананьинская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ОШ ЯМР – 75%</a:t>
            </a:r>
          </a:p>
        </p:txBody>
      </p:sp>
      <p:pic>
        <p:nvPicPr>
          <p:cNvPr id="22531" name="Picture 3" descr="http://900igr.net/up/datai/129111/0005-005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483" y="4113212"/>
            <a:ext cx="3786187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6717C873-DE8D-9ACB-3C27-0E7512EF6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35923" b="37951"/>
          <a:stretch>
            <a:fillRect/>
          </a:stretch>
        </p:blipFill>
        <p:spPr bwMode="auto">
          <a:xfrm>
            <a:off x="-3107" y="0"/>
            <a:ext cx="5170715" cy="289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10867D9-A646-20C6-1E26-30F8392A2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23535" r="4102"/>
          <a:stretch>
            <a:fillRect/>
          </a:stretch>
        </p:blipFill>
        <p:spPr bwMode="auto">
          <a:xfrm>
            <a:off x="-3107" y="2896902"/>
            <a:ext cx="4143059" cy="3961098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9FEC668-1C43-9215-CF6A-16CFD199A9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896902"/>
            <a:ext cx="5004047" cy="39610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A09EEF2-921C-9251-328B-D3AF68E662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0" t="36767" r="4254" b="37778"/>
          <a:stretch/>
        </p:blipFill>
        <p:spPr>
          <a:xfrm>
            <a:off x="5167608" y="0"/>
            <a:ext cx="3976391" cy="289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94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53" descr="ggkgb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 rot="10800000" flipV="1">
            <a:off x="1643063" y="468343"/>
            <a:ext cx="54292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25 сентября  2023 года </a:t>
            </a:r>
            <a:r>
              <a:rPr lang="ru-RU" sz="32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совещание рабочих групп в форме круглого стола на базе МОУ </a:t>
            </a:r>
            <a:r>
              <a:rPr lang="ru-RU" sz="320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Ананьинская</a:t>
            </a:r>
            <a:r>
              <a:rPr lang="ru-RU" sz="32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ОШ ЯМР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89BFAD8-F2AB-4B33-8BCE-5D69906C8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86" y="2476500"/>
            <a:ext cx="4300513" cy="34727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53" descr="ggkgb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 rot="10800000" flipV="1">
            <a:off x="611559" y="160566"/>
            <a:ext cx="842493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 декабря  2023 года 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участие во второй Международной научно-практической  конференции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Допрофессиональная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педагогическая подготовка школьников в системе непрерывного педагогического образования» командой педагогов МОУ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Ананьинская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ОШ ЯМР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C55A9BC-8954-44D5-4AB6-746BA98CC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998787"/>
            <a:ext cx="6408712" cy="385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5551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53" descr="ggkgb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 rot="10800000" flipV="1">
            <a:off x="611559" y="309740"/>
            <a:ext cx="8424936" cy="237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декабря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2023 года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еминар для студентов ЯГПУ </a:t>
            </a:r>
            <a:r>
              <a:rPr lang="ru-RU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им.К.Д.Ушинского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базе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МОУ </a:t>
            </a:r>
            <a:r>
              <a:rPr lang="ru-RU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Ананьинская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ОШ ЯМР.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4C6DA3E-2771-3918-05E3-89FFCDC800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6" t="19326" r="15013" b="12076"/>
          <a:stretch/>
        </p:blipFill>
        <p:spPr>
          <a:xfrm>
            <a:off x="0" y="2689046"/>
            <a:ext cx="3771081" cy="245434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69FB4E6-29D3-0EAC-4825-4CD7F03D91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04" y="2492896"/>
            <a:ext cx="3394363" cy="25457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DAB470F-0BAD-39C4-210C-DB3BD6E9CF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35" t="31330" r="34435"/>
          <a:stretch/>
        </p:blipFill>
        <p:spPr>
          <a:xfrm>
            <a:off x="3619904" y="4246169"/>
            <a:ext cx="2105891" cy="261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98339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53" descr="ggkgb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 rot="10800000" flipV="1">
            <a:off x="611559" y="44989"/>
            <a:ext cx="8424936" cy="290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26 декабря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2023 года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районный семинар для учителей начальных классов в дистанционной форме по теме «Организация участия обучающихся образовательных учреждений в муниципальном чемпионате «Юный мастер» в рамках профессионального мастерства «Профессионалы» среди обучающихся начальных классов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427D081-DF2E-A2CD-0C4A-496EE1353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" y="3431573"/>
            <a:ext cx="4018415" cy="3429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FE5B6C8-96FF-30C2-FEE9-77352C6ABE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042489"/>
            <a:ext cx="3240360" cy="381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73564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309</Words>
  <Application>Microsoft Office PowerPoint</Application>
  <PresentationFormat>Экран (4:3)</PresentationFormat>
  <Paragraphs>39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  Муниципальная инновационная площадка по теме  «Социальное партнёрство образовательных организаций как условие профессионального самоопределения младших школьников по компетенции «Преподавание в начальных классах»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«Организация проведения дня чемпионата BabySkills»</dc:title>
  <dc:creator>Васильева ГГ</dc:creator>
  <cp:lastModifiedBy>1</cp:lastModifiedBy>
  <cp:revision>15</cp:revision>
  <dcterms:created xsi:type="dcterms:W3CDTF">2023-03-30T05:29:03Z</dcterms:created>
  <dcterms:modified xsi:type="dcterms:W3CDTF">2024-08-08T10:13:20Z</dcterms:modified>
</cp:coreProperties>
</file>